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8932C"/>
    <a:srgbClr val="9013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848F-4BFA-D24F-A7DD-01A3064E1054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779DA-E47B-3C42-ADA8-A92E4DDC8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79DA-E47B-3C42-ADA8-A92E4DDC88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C87E-5769-B143-82B1-E6636FEE7B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6B32-B220-0A41-91A3-BC6416F21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C87E-5769-B143-82B1-E6636FEE7B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6B32-B220-0A41-91A3-BC6416F21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C87E-5769-B143-82B1-E6636FEE7B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6B32-B220-0A41-91A3-BC6416F21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C87E-5769-B143-82B1-E6636FEE7B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6B32-B220-0A41-91A3-BC6416F21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C87E-5769-B143-82B1-E6636FEE7B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6B32-B220-0A41-91A3-BC6416F21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C87E-5769-B143-82B1-E6636FEE7B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6B32-B220-0A41-91A3-BC6416F21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C87E-5769-B143-82B1-E6636FEE7B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6B32-B220-0A41-91A3-BC6416F21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C87E-5769-B143-82B1-E6636FEE7B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6B32-B220-0A41-91A3-BC6416F21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C87E-5769-B143-82B1-E6636FEE7B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6B32-B220-0A41-91A3-BC6416F21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C87E-5769-B143-82B1-E6636FEE7B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6B32-B220-0A41-91A3-BC6416F21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C87E-5769-B143-82B1-E6636FEE7B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6B32-B220-0A41-91A3-BC6416F21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CC87E-5769-B143-82B1-E6636FEE7B13}" type="datetimeFigureOut">
              <a:rPr lang="en-US" smtClean="0"/>
              <a:pPr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6B32-B220-0A41-91A3-BC6416F21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4744"/>
            <a:ext cx="7772400" cy="221694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28932C"/>
                </a:solidFill>
              </a:rPr>
              <a:t>Custom</a:t>
            </a:r>
            <a:br>
              <a:rPr lang="en-US" b="1" dirty="0" smtClean="0">
                <a:solidFill>
                  <a:srgbClr val="28932C"/>
                </a:solidFill>
              </a:rPr>
            </a:br>
            <a:r>
              <a:rPr lang="en-US" dirty="0" smtClean="0">
                <a:solidFill>
                  <a:srgbClr val="901305"/>
                </a:solidFill>
              </a:rPr>
              <a:t/>
            </a:r>
            <a:br>
              <a:rPr lang="en-US" dirty="0" smtClean="0">
                <a:solidFill>
                  <a:srgbClr val="901305"/>
                </a:solidFill>
              </a:rPr>
            </a:br>
            <a:r>
              <a:rPr lang="en-US" dirty="0" smtClean="0">
                <a:solidFill>
                  <a:srgbClr val="901305"/>
                </a:solidFill>
              </a:rPr>
              <a:t>Galactic Marine </a:t>
            </a:r>
            <a:endParaRPr lang="en-US" dirty="0">
              <a:solidFill>
                <a:srgbClr val="90130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Hoth Sentry Tower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By Shawn Layden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Empty Bottom of my Sentry Tower</a:t>
            </a:r>
            <a:endParaRPr lang="en-US" dirty="0"/>
          </a:p>
        </p:txBody>
      </p:sp>
      <p:pic>
        <p:nvPicPr>
          <p:cNvPr id="4" name="Content Placeholder 3" descr="empty sentry botto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Galactic Marine</a:t>
            </a:r>
            <a:endParaRPr lang="en-US" dirty="0"/>
          </a:p>
        </p:txBody>
      </p:sp>
      <p:pic>
        <p:nvPicPr>
          <p:cNvPr id="4" name="Content Placeholder 3" descr="Galactic Marin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1221" r="-712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Marine with His Chaingun</a:t>
            </a:r>
            <a:endParaRPr lang="en-US" dirty="0"/>
          </a:p>
        </p:txBody>
      </p:sp>
      <p:pic>
        <p:nvPicPr>
          <p:cNvPr id="4" name="Content Placeholder 3" descr="marine with gu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Marine with Supplies and Tank</a:t>
            </a:r>
            <a:endParaRPr lang="en-US" dirty="0"/>
          </a:p>
        </p:txBody>
      </p:sp>
      <p:pic>
        <p:nvPicPr>
          <p:cNvPr id="4" name="Content Placeholder 3" descr="mari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AT-RP (all terrain repulsorlift pod)</a:t>
            </a:r>
            <a:endParaRPr lang="en-US" dirty="0"/>
          </a:p>
        </p:txBody>
      </p:sp>
      <p:pic>
        <p:nvPicPr>
          <p:cNvPr id="4" name="Content Placeholder 3" descr="at-r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Hoth Sentry Tower</a:t>
            </a:r>
            <a:endParaRPr lang="en-US" dirty="0"/>
          </a:p>
        </p:txBody>
      </p:sp>
      <p:pic>
        <p:nvPicPr>
          <p:cNvPr id="4" name="Content Placeholder 3" descr="sentry tow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Empty Sentry Tower</a:t>
            </a:r>
            <a:endParaRPr lang="en-US" dirty="0"/>
          </a:p>
        </p:txBody>
      </p:sp>
      <p:pic>
        <p:nvPicPr>
          <p:cNvPr id="4" name="Content Placeholder 3" descr="Empty sentry tow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of my Sentry Tower</a:t>
            </a:r>
            <a:endParaRPr lang="en-US" dirty="0"/>
          </a:p>
        </p:txBody>
      </p:sp>
      <p:pic>
        <p:nvPicPr>
          <p:cNvPr id="4" name="Content Placeholder 3" descr="top of sentr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of my Sentry Tower</a:t>
            </a:r>
            <a:endParaRPr lang="en-US" dirty="0"/>
          </a:p>
        </p:txBody>
      </p:sp>
      <p:pic>
        <p:nvPicPr>
          <p:cNvPr id="4" name="Content Placeholder 3" descr="bottom of sent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62</Words>
  <Application>Microsoft Macintosh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Custom  Galactic Marine </vt:lpstr>
      <vt:lpstr>My Galactic Marine</vt:lpstr>
      <vt:lpstr>My Marine with His Chaingun</vt:lpstr>
      <vt:lpstr>My Marine with Supplies and Tank</vt:lpstr>
      <vt:lpstr>AT-RP (all terrain repulsorlift pod)</vt:lpstr>
      <vt:lpstr>My Hoth Sentry Tower</vt:lpstr>
      <vt:lpstr>My Empty Sentry Tower</vt:lpstr>
      <vt:lpstr>The Top of my Sentry Tower</vt:lpstr>
      <vt:lpstr>The Bottom of my Sentry Tower</vt:lpstr>
      <vt:lpstr>The Empty Bottom of my Sentry Tower</vt:lpstr>
    </vt:vector>
  </TitlesOfParts>
  <Company>BGSU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Galactic Marine </dc:title>
  <dc:creator>Kim Layden</dc:creator>
  <cp:keywords/>
  <cp:lastModifiedBy>Andy Layden</cp:lastModifiedBy>
  <cp:revision>5</cp:revision>
  <dcterms:created xsi:type="dcterms:W3CDTF">2010-03-18T13:44:26Z</dcterms:created>
  <dcterms:modified xsi:type="dcterms:W3CDTF">2010-03-18T13:44:46Z</dcterms:modified>
</cp:coreProperties>
</file>